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8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70" r:id="rId9"/>
    <p:sldId id="271" r:id="rId10"/>
    <p:sldId id="272" r:id="rId11"/>
    <p:sldId id="264" r:id="rId12"/>
    <p:sldId id="265" r:id="rId13"/>
    <p:sldId id="266" r:id="rId14"/>
    <p:sldId id="267" r:id="rId15"/>
    <p:sldId id="273" r:id="rId16"/>
    <p:sldId id="269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39" autoAdjust="0"/>
    <p:restoredTop sz="94660"/>
  </p:normalViewPr>
  <p:slideViewPr>
    <p:cSldViewPr>
      <p:cViewPr varScale="1">
        <p:scale>
          <a:sx n="59" d="100"/>
          <a:sy n="59" d="100"/>
        </p:scale>
        <p:origin x="342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51D59-28BC-41CB-AACF-C92E474B97AE}" type="datetimeFigureOut">
              <a:rPr lang="en-PH" smtClean="0"/>
              <a:t>30/06/2021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F0BD7-5426-49FF-8DC0-927692DCA724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537015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6/30/2021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69313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100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061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82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6/30/2021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7203090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6066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6/30/2021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4238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543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6/30/2021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133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6/30/2021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516899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6/30/2021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8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6/30/2021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83441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1056" userDrawn="1">
          <p15:clr>
            <a:srgbClr val="F26B43"/>
          </p15:clr>
        </p15:guide>
        <p15:guide id="8" pos="9600" userDrawn="1">
          <p15:clr>
            <a:srgbClr val="F26B43"/>
          </p15:clr>
        </p15:guide>
        <p15:guide id="9" pos="792" userDrawn="1">
          <p15:clr>
            <a:srgbClr val="F26B43"/>
          </p15:clr>
        </p15:guide>
        <p15:guide id="10" pos="7200" userDrawn="1">
          <p15:clr>
            <a:srgbClr val="F26B43"/>
          </p15:clr>
        </p15:guide>
        <p15:guide id="11" orient="horz" pos="4008" userDrawn="1">
          <p15:clr>
            <a:srgbClr val="F26B43"/>
          </p15:clr>
        </p15:guide>
        <p15:guide id="12" orient="horz" pos="1440" userDrawn="1">
          <p15:clr>
            <a:srgbClr val="F26B43"/>
          </p15:clr>
        </p15:guide>
        <p15:guide id="13" orient="horz" pos="3720" userDrawn="1">
          <p15:clr>
            <a:srgbClr val="F26B43"/>
          </p15:clr>
        </p15:guide>
        <p15:guide id="14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981200"/>
            <a:ext cx="9144000" cy="2225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孩子的手會做工</a:t>
            </a:r>
            <a:endParaRPr lang="en-PH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6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O What Can Little Hands Do</a:t>
            </a:r>
            <a:endParaRPr lang="en-US" sz="36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願主助我如是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Goan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Chu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goa an-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Such grace to mine be given.</a:t>
            </a: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467026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85800"/>
            <a:ext cx="93726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</a:t>
            </a: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孩子的心會做工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Gin- a  e   sim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可給救主歡喜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Thang ho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-hi,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4.</a:t>
            </a:r>
            <a:r>
              <a:rPr lang="en-US" altLang="zh-TW" sz="36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what can little hearts do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 please the King of Heaven?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539802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孩子的心當愛耶穌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Gin- a   e   sim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-so,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靠祂的名來做信徒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Kho   I    e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sin-to,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Young hearts if, He His spirit sends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can love their Maker,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Savior, Friend: 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6673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願主助我如是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Goan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Chu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goa an-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Such grace to mine be given.</a:t>
            </a: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216766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09600"/>
            <a:ext cx="93726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PH" altLang="zh-TW" sz="2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5</a:t>
            </a: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孩子的工雖小可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Gin- a  e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sui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-khoa,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救主也真歡喜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chin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-hi,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626042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0200" y="304800"/>
            <a:ext cx="93726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心手口目若盡所有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Sim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bak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chin so-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主要接納以為寶貝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chiap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-lap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liah-choe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po-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855734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858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願主助我如是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Goan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Chu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goa an-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112963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09600"/>
            <a:ext cx="93726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孩子的手會做工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Gin-a  e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可給救主歡喜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Thang ho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-hi,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560070" indent="-514350" algn="ctr">
              <a:buAutoNum type="arabicPeriod"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what can little hands do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 please the King of Heaven?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孩子的手當學做工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Gin-a 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oh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choe-kang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安慰幫助艱苦的人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pang-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kan-kho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lang,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little hands some work may try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That will some simple want supply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8830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4191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願主助我如是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Goan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Chu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goa an-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Such grace to mine be given.</a:t>
            </a: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877230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09600"/>
            <a:ext cx="93726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孩子的口會做工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Gin-a  e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可給救主歡喜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Thang ho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-hi,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</a:t>
            </a:r>
            <a:r>
              <a:rPr lang="en-US" altLang="zh-TW" sz="36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what can little lips do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 please the King of Heaven?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340148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孩子的口當學祈禱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Gin- a  e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oh 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ki- to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講話溫柔吟詩讚美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Kong-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un-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o- lo,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little lips can praise and pray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gentle words of kindness say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655402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4191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願主助我如是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Goan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Chu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goa an-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Such grace to mine be given.</a:t>
            </a: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513734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09600"/>
            <a:ext cx="93726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孩子眼睛會做工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Gin-a e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bak-chiu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可給救主歡喜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Thang ho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-hi,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</a:t>
            </a:r>
            <a:r>
              <a:rPr lang="en-US" altLang="zh-TW" sz="36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what can little eyes do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 please the King of Heaven?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469458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孩子眼睛當向天上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Gin-a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bak-chiu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ng 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各日歡喜來讀聖經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Tak-jit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Seng-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little eyes can upward look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learn to read God’s holy book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89064840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1407</TotalTime>
  <Words>555</Words>
  <Application>Microsoft Office PowerPoint</Application>
  <PresentationFormat>Widescreen</PresentationFormat>
  <Paragraphs>92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DFKai-SB</vt:lpstr>
      <vt:lpstr>Arial</vt:lpstr>
      <vt:lpstr>Calibri</vt:lpstr>
      <vt:lpstr>Candara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Alexander Uy</cp:lastModifiedBy>
  <cp:revision>170</cp:revision>
  <dcterms:created xsi:type="dcterms:W3CDTF">2018-01-05T06:11:53Z</dcterms:created>
  <dcterms:modified xsi:type="dcterms:W3CDTF">2021-06-30T03:41:03Z</dcterms:modified>
</cp:coreProperties>
</file>